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Sora Semi Bold"/>
      <p:regular r:id="rId17"/>
    </p:embeddedFont>
    <p:embeddedFont>
      <p:font typeface="Sora Semi Bold"/>
      <p:regular r:id="rId18"/>
    </p:embeddedFont>
    <p:embeddedFont>
      <p:font typeface="Sora Light"/>
      <p:regular r:id="rId19"/>
    </p:embeddedFont>
    <p:embeddedFont>
      <p:font typeface="Sora Light"/>
      <p:regular r:id="rId2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0-1.png"/><Relationship Id="rId2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1-1.pn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pn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pn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png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7-1.png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8-1.png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24662" y="1284682"/>
            <a:ext cx="10303688" cy="21127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8300"/>
              </a:lnSpc>
              <a:buNone/>
            </a:pPr>
            <a:r>
              <a:rPr lang="en-US" sz="6650" b="1" dirty="0">
                <a:solidFill>
                  <a:srgbClr val="020202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Módulo 3: O Perigo e o Olhar Crítico.</a:t>
            </a:r>
            <a:endParaRPr lang="en-US" sz="6650" dirty="0"/>
          </a:p>
        </p:txBody>
      </p:sp>
      <p:sp>
        <p:nvSpPr>
          <p:cNvPr id="6" name="Text 2"/>
          <p:cNvSpPr/>
          <p:nvPr/>
        </p:nvSpPr>
        <p:spPr>
          <a:xfrm>
            <a:off x="724662" y="4881932"/>
            <a:ext cx="9578798" cy="20683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020202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A ‘Mente’ que Mente — Entendendo</a:t>
            </a:r>
            <a:pPr algn="l"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020202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as Limitações da IA</a:t>
            </a:r>
            <a:endParaRPr lang="en-US" sz="4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2026-04-08T13:51:36Z</dcterms:created>
  <dcterms:modified xsi:type="dcterms:W3CDTF">2026-04-08T13:51:36Z</dcterms:modified>
</cp:coreProperties>
</file>