
<file path=[Content_Types].xml><?xml version="1.0" encoding="utf-8"?>
<Types xmlns="http://schemas.openxmlformats.org/package/2006/content-types">
  <Default Extension="fntdata" ContentType="application/x-fontdata"/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notesMasterIdLst>
    <p:notesMasterId r:id="rId12"/>
  </p:notesMasterIdLst>
  <p:sldSz cx="14630400" cy="8229600"/>
  <p:notesSz cx="8229600" cy="14630400"/>
  <p:embeddedFontLst>
    <p:embeddedFont>
      <p:font typeface="Sora Semi Bold"/>
      <p:regular r:id="rId17"/>
    </p:embeddedFont>
    <p:embeddedFont>
      <p:font typeface="Sora Semi Bold"/>
      <p:regular r:id="rId18"/>
    </p:embeddedFont>
    <p:embeddedFont>
      <p:font typeface="Sora Light"/>
      <p:regular r:id="rId19"/>
    </p:embeddedFont>
    <p:embeddedFont>
      <p:font typeface="Sora Light"/>
      <p:regular r:id="rId20"/>
    </p:embeddedFont>
  </p:embeddedFon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7" Type="http://schemas.openxmlformats.org/officeDocument/2006/relationships/font" Target="fonts/font1.fntdata"/><Relationship Id="rId18" Type="http://schemas.openxmlformats.org/officeDocument/2006/relationships/font" Target="fonts/font2.fntdata"/><Relationship Id="rId19" Type="http://schemas.openxmlformats.org/officeDocument/2006/relationships/font" Target="fonts/font3.fntdata"/><Relationship Id="rId20" Type="http://schemas.openxmlformats.org/officeDocument/2006/relationships/font" Target="fonts/font4.fntdata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10-1.png"/><Relationship Id="rId2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11-1.png"/><Relationship Id="rId2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2-1.png"/><Relationship Id="rId2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3-1.png"/><Relationship Id="rId2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4-1.png"/><Relationship Id="rId2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5-1.png"/><Relationship Id="rId2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6-1.png"/><Relationship Id="rId2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7-1.png"/><Relationship Id="rId2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8-1.png"/><Relationship Id="rId2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9-1.png"/><Relationship Id="rId2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slideLayout" Target="../slideLayouts/slideLayout11.xml"/><Relationship Id="rId3" Type="http://schemas.openxmlformats.org/officeDocument/2006/relationships/notesSlide" Target="../notesSlides/notesSlide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slideLayout" Target="../slideLayouts/slideLayout3.xml"/><Relationship Id="rId3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slideLayout" Target="../slideLayouts/slideLayout4.xml"/><Relationship Id="rId3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slideLayout" Target="../slideLayouts/slideLayout5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slideLayout" Target="../slideLayouts/slideLayout6.xml"/><Relationship Id="rId3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slideLayout" Target="../slideLayouts/slideLayout7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slideLayout" Target="../slideLayouts/slideLayout8.xml"/><Relationship Id="rId3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slideLayout" Target="../slideLayouts/slideLayout9.xml"/><Relationship Id="rId3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slideLayout" Target="../slideLayouts/slideLayout10.xml"/><Relationship Id="rId3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00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00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00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00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00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00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00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00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00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00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lastModifiedBy/>
  <cp:revision>1</cp:revision>
  <dcterms:created xsi:type="dcterms:W3CDTF">2026-04-08T13:49:46Z</dcterms:created>
  <dcterms:modified xsi:type="dcterms:W3CDTF">2026-04-08T13:49:46Z</dcterms:modified>
</cp:coreProperties>
</file>